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74" r:id="rId2"/>
    <p:sldId id="256" r:id="rId3"/>
    <p:sldId id="257" r:id="rId4"/>
    <p:sldId id="271" r:id="rId5"/>
    <p:sldId id="272" r:id="rId6"/>
    <p:sldId id="268" r:id="rId7"/>
    <p:sldId id="258" r:id="rId8"/>
    <p:sldId id="259" r:id="rId9"/>
    <p:sldId id="275" r:id="rId10"/>
    <p:sldId id="269" r:id="rId11"/>
    <p:sldId id="276" r:id="rId12"/>
    <p:sldId id="260" r:id="rId13"/>
    <p:sldId id="261" r:id="rId14"/>
    <p:sldId id="262" r:id="rId15"/>
    <p:sldId id="263" r:id="rId16"/>
    <p:sldId id="270" r:id="rId17"/>
    <p:sldId id="266" r:id="rId18"/>
    <p:sldId id="267" r:id="rId19"/>
    <p:sldId id="277" r:id="rId20"/>
    <p:sldId id="264" r:id="rId21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2" autoAdjust="0"/>
    <p:restoredTop sz="94660"/>
  </p:normalViewPr>
  <p:slideViewPr>
    <p:cSldViewPr>
      <p:cViewPr varScale="1">
        <p:scale>
          <a:sx n="37" d="100"/>
          <a:sy n="37" d="100"/>
        </p:scale>
        <p:origin x="92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FD060-65AC-44CB-8025-6E1091609441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49A62-8C0B-4E9B-8591-91008A88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9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094BF2D-0B82-4951-B6D5-8819EE9AB6C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DDCE949-6038-4640-BE5B-DA69D3F4C8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following (Google it) (15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Infrastructure</a:t>
            </a:r>
            <a:r>
              <a:rPr lang="en-US" sz="3600" b="1" dirty="0" smtClean="0"/>
              <a:t>: </a:t>
            </a:r>
            <a:endParaRPr lang="en-US" sz="3600" b="1" dirty="0"/>
          </a:p>
          <a:p>
            <a:r>
              <a:rPr lang="en-US" sz="3600" b="1" dirty="0" smtClean="0"/>
              <a:t>Industrial Revolution</a:t>
            </a:r>
            <a:r>
              <a:rPr lang="en-US" sz="3600" dirty="0" smtClean="0"/>
              <a:t>:</a:t>
            </a:r>
          </a:p>
          <a:p>
            <a:r>
              <a:rPr lang="en-US" sz="3600" b="1" dirty="0" smtClean="0"/>
              <a:t>Manifest </a:t>
            </a:r>
            <a:r>
              <a:rPr lang="en-US" sz="3600" b="1" dirty="0"/>
              <a:t>Destiny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 smtClean="0"/>
              <a:t>Draw a canal</a:t>
            </a:r>
          </a:p>
          <a:p>
            <a:endParaRPr lang="en-US" sz="3600" dirty="0"/>
          </a:p>
          <a:p>
            <a:r>
              <a:rPr lang="en-US" sz="3600" dirty="0" smtClean="0"/>
              <a:t>Talk with a partner if you do not have a working phone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41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(2</a:t>
            </a:r>
            <a:r>
              <a:rPr lang="en-US" baseline="30000" dirty="0" smtClean="0"/>
              <a:t>nd</a:t>
            </a:r>
            <a:r>
              <a:rPr lang="en-US" dirty="0" smtClean="0"/>
              <a:t>) Industrial Revolution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0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5181600"/>
          </a:xfrm>
        </p:spPr>
        <p:txBody>
          <a:bodyPr/>
          <a:lstStyle/>
          <a:p>
            <a:r>
              <a:rPr lang="en-US" dirty="0" smtClean="0"/>
              <a:t>During the </a:t>
            </a:r>
            <a:r>
              <a:rPr lang="en-US" u="sng" dirty="0" smtClean="0"/>
              <a:t>Industrial Revolution</a:t>
            </a:r>
            <a:r>
              <a:rPr lang="en-US" dirty="0" smtClean="0"/>
              <a:t>, developments in technology transformed the manufacturing of products.</a:t>
            </a:r>
          </a:p>
          <a:p>
            <a:r>
              <a:rPr lang="en-US" dirty="0" smtClean="0"/>
              <a:t>Textile Mills:</a:t>
            </a:r>
          </a:p>
          <a:p>
            <a:r>
              <a:rPr lang="en-US" dirty="0" smtClean="0"/>
              <a:t>New machinery transformed the way textiles (cloth) were produced.</a:t>
            </a:r>
          </a:p>
          <a:p>
            <a:r>
              <a:rPr lang="en-US" dirty="0" smtClean="0"/>
              <a:t>Textile mills in </a:t>
            </a:r>
            <a:r>
              <a:rPr lang="en-US" u="sng" dirty="0" smtClean="0"/>
              <a:t>Lowell, MA</a:t>
            </a:r>
            <a:r>
              <a:rPr lang="en-US" dirty="0" smtClean="0"/>
              <a:t> became famous for their methods of production.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berwickacademy.org/millgirls/draw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1581"/>
            <a:ext cx="3606800" cy="429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2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00200"/>
            <a:ext cx="44196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New inventions transform industry and agriculture.</a:t>
            </a:r>
          </a:p>
          <a:p>
            <a:r>
              <a:rPr lang="en-US" sz="2800" dirty="0" smtClean="0"/>
              <a:t>Samuel Morse</a:t>
            </a:r>
          </a:p>
          <a:p>
            <a:r>
              <a:rPr lang="en-US" sz="2800" dirty="0" smtClean="0"/>
              <a:t>Morse invents telegraph that delivers messages via Morse code.</a:t>
            </a:r>
          </a:p>
          <a:p>
            <a:r>
              <a:rPr lang="en-US" sz="2800" dirty="0" smtClean="0"/>
              <a:t>Relay of information becomes instant.  Messages take seconds, not days to deliver.</a:t>
            </a:r>
            <a:endParaRPr lang="en-US" sz="2800" dirty="0"/>
          </a:p>
        </p:txBody>
      </p:sp>
      <p:pic>
        <p:nvPicPr>
          <p:cNvPr id="4098" name="Picture 2" descr="http://upload.wikimedia.org/wikipedia/commons/thumb/9/9c/J38TelegraphKey.jpg/250px-J38TelegraphK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205185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3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5105400"/>
          </a:xfrm>
        </p:spPr>
        <p:txBody>
          <a:bodyPr/>
          <a:lstStyle/>
          <a:p>
            <a:r>
              <a:rPr lang="en-US" dirty="0" smtClean="0"/>
              <a:t>Eli Whitney changes everything.</a:t>
            </a:r>
          </a:p>
          <a:p>
            <a:r>
              <a:rPr lang="en-US" u="sng" dirty="0" smtClean="0"/>
              <a:t>Interchangeable parts</a:t>
            </a:r>
            <a:r>
              <a:rPr lang="en-US" dirty="0" smtClean="0"/>
              <a:t> – identical components that can be used in place of one another</a:t>
            </a:r>
          </a:p>
          <a:p>
            <a:r>
              <a:rPr lang="en-US" dirty="0" smtClean="0"/>
              <a:t>“If the trigger on the musket breaks, now you can just install a new trigger instead of buying a whole new musket.”</a:t>
            </a:r>
            <a:endParaRPr lang="en-US" dirty="0"/>
          </a:p>
        </p:txBody>
      </p:sp>
      <p:pic>
        <p:nvPicPr>
          <p:cNvPr id="5122" name="Picture 2" descr="http://cdn.dipity.com/uploads/events/52e1d6bd2737952d2215164ccf92cead_1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0"/>
            <a:ext cx="5081872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8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5181600"/>
          </a:xfrm>
        </p:spPr>
        <p:txBody>
          <a:bodyPr/>
          <a:lstStyle/>
          <a:p>
            <a:r>
              <a:rPr lang="en-US" dirty="0" smtClean="0"/>
              <a:t>1793 – Eli Whitney invents the </a:t>
            </a:r>
            <a:r>
              <a:rPr lang="en-US" u="sng" dirty="0" smtClean="0"/>
              <a:t>cotton gin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Cotton gin easily removes the seeds from cotton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Faster production of cotton leads to increased demand.</a:t>
            </a:r>
          </a:p>
          <a:p>
            <a:r>
              <a:rPr lang="en-US" dirty="0" smtClean="0"/>
              <a:t>Increased demand for cotton leads to </a:t>
            </a:r>
            <a:r>
              <a:rPr lang="en-US" u="sng" dirty="0" smtClean="0"/>
              <a:t>increased demand for slaves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Northern textile mills were also profiting from booming cotton industry in the South.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americanenterprise.si.edu/wp-content/uploads/2012/01/WhitneyCottonG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3366724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62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“Manifest Destiny”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Americans Head West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17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progress made to the American infrastructure and the technology invented to compliment that infrastructure led many Americans to move Westward in the early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Many firmly believed that God had ordained America to expand from the Atlantic Ocean to the Pacific Ocean.</a:t>
            </a:r>
          </a:p>
          <a:p>
            <a:r>
              <a:rPr lang="en-US" dirty="0" smtClean="0"/>
              <a:t>This religious belief became known as “</a:t>
            </a:r>
            <a:r>
              <a:rPr lang="en-US" u="sng" dirty="0" smtClean="0"/>
              <a:t>Manifest Destiny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despertando.files.wordpress.com/2010/12/manifest-desti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89" y="248653"/>
            <a:ext cx="821993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Manifest Destiny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976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743200"/>
            <a:ext cx="8686800" cy="1470025"/>
          </a:xfrm>
        </p:spPr>
        <p:txBody>
          <a:bodyPr/>
          <a:lstStyle/>
          <a:p>
            <a:r>
              <a:rPr lang="en-US" sz="4800" dirty="0" smtClean="0"/>
              <a:t>The Transportation and Industrial Revolutions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1800’s – c. 1840’s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two inventions or innovations from the list below. Explain the way your chosen advances changed the lives of Americans in the first half of the 19</a:t>
            </a:r>
            <a:r>
              <a:rPr lang="en-US" baseline="30000" dirty="0" smtClean="0"/>
              <a:t>th</a:t>
            </a:r>
            <a:r>
              <a:rPr lang="en-US" dirty="0" smtClean="0"/>
              <a:t> century.  </a:t>
            </a:r>
          </a:p>
          <a:p>
            <a:pPr lvl="1"/>
            <a:r>
              <a:rPr lang="en-US" dirty="0" smtClean="0"/>
              <a:t>Turnpikes</a:t>
            </a:r>
          </a:p>
          <a:p>
            <a:pPr lvl="1"/>
            <a:r>
              <a:rPr lang="en-US" dirty="0" smtClean="0"/>
              <a:t>Steamboats</a:t>
            </a:r>
          </a:p>
          <a:p>
            <a:pPr lvl="1"/>
            <a:r>
              <a:rPr lang="en-US" dirty="0" smtClean="0"/>
              <a:t>canals</a:t>
            </a:r>
          </a:p>
          <a:p>
            <a:pPr lvl="1"/>
            <a:r>
              <a:rPr lang="en-US" dirty="0" smtClean="0"/>
              <a:t>Textile mills</a:t>
            </a:r>
          </a:p>
          <a:p>
            <a:pPr lvl="1"/>
            <a:r>
              <a:rPr lang="en-US" dirty="0" smtClean="0"/>
              <a:t>The telegraph</a:t>
            </a:r>
          </a:p>
          <a:p>
            <a:pPr lvl="1"/>
            <a:r>
              <a:rPr lang="en-US" dirty="0" smtClean="0"/>
              <a:t>Interchangeable parts</a:t>
            </a:r>
          </a:p>
          <a:p>
            <a:pPr lvl="1"/>
            <a:r>
              <a:rPr lang="en-US" dirty="0" smtClean="0"/>
              <a:t>The cotton gin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SSUSH6 The student will analyze the nature of territorial and population growth and the impact of this growth in the early decades of the new nation. </a:t>
            </a:r>
            <a:endParaRPr lang="en-US" dirty="0"/>
          </a:p>
          <a:p>
            <a:r>
              <a:rPr lang="en-US" dirty="0" smtClean="0"/>
              <a:t>d</a:t>
            </a:r>
            <a:r>
              <a:rPr lang="en-US" dirty="0"/>
              <a:t>. Describe the construction of the Erie Canal, the rise of New York City, and the development of the nation’s infrastructure. </a:t>
            </a:r>
            <a:endParaRPr lang="en-US" b="1" dirty="0" smtClean="0"/>
          </a:p>
          <a:p>
            <a:r>
              <a:rPr lang="en-US" b="1" dirty="0" smtClean="0"/>
              <a:t>SSUSH7 </a:t>
            </a:r>
            <a:r>
              <a:rPr lang="en-US" b="1" dirty="0"/>
              <a:t>Students will explain the process of economic growth, its regional and national impact in the first half of the 19th century, and the different responses to it. </a:t>
            </a:r>
            <a:endParaRPr lang="en-US" dirty="0"/>
          </a:p>
          <a:p>
            <a:r>
              <a:rPr lang="en-US" dirty="0"/>
              <a:t>a. Explain the impact of the Industrial Revolution as seen in Eli Whitney’s invention of the cotton gin and his development of interchangeable parts for muskets. </a:t>
            </a:r>
          </a:p>
          <a:p>
            <a:r>
              <a:rPr lang="en-US" dirty="0"/>
              <a:t>b. Describe the westward growth of the United States; include the emerging concept of Manifest Destiny.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8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Canal</a:t>
            </a:r>
            <a:r>
              <a:rPr lang="en-US" sz="3600" dirty="0" smtClean="0"/>
              <a:t>: a long narrow place that is filled with water and created by people so that could pass through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Infrastructure</a:t>
            </a:r>
            <a:r>
              <a:rPr lang="en-US" sz="3600" b="1" dirty="0" smtClean="0"/>
              <a:t>: the basic equipment and structures (such as roads) that are needed for a country, region, or organization to function properly</a:t>
            </a:r>
          </a:p>
          <a:p>
            <a:r>
              <a:rPr lang="en-US" sz="3600" b="1" dirty="0" smtClean="0"/>
              <a:t>Interchangeable</a:t>
            </a:r>
            <a:r>
              <a:rPr lang="en-US" sz="3600" dirty="0" smtClean="0"/>
              <a:t>: something that can be used in place of one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Invention</a:t>
            </a:r>
            <a:r>
              <a:rPr lang="en-US" sz="3200" dirty="0"/>
              <a:t>: a creation or production for the first time</a:t>
            </a:r>
          </a:p>
          <a:p>
            <a:r>
              <a:rPr lang="en-US" sz="3200" b="1" dirty="0"/>
              <a:t>Industrial Revolution</a:t>
            </a:r>
            <a:r>
              <a:rPr lang="en-US" sz="3200" dirty="0"/>
              <a:t>: transition or change to new manufacturing process in the period from about 18th (1760’s) to 19th century (1840’s)</a:t>
            </a:r>
          </a:p>
          <a:p>
            <a:r>
              <a:rPr lang="en-US" sz="3200" b="1" dirty="0"/>
              <a:t>Manifest Destiny</a:t>
            </a:r>
            <a:r>
              <a:rPr lang="en-US" sz="3200" dirty="0" smtClean="0"/>
              <a:t>: 19th </a:t>
            </a:r>
            <a:r>
              <a:rPr lang="en-US" sz="3200" dirty="0"/>
              <a:t>belief that United States had the God-given right to expand into and possess the whole of North American continent.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Revolution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As America expanded westward new methods of transportation were needed.</a:t>
            </a:r>
          </a:p>
          <a:p>
            <a:r>
              <a:rPr lang="en-US" sz="2800" dirty="0" smtClean="0"/>
              <a:t>Improving Roads:</a:t>
            </a:r>
          </a:p>
          <a:p>
            <a:r>
              <a:rPr lang="en-US" sz="2400" dirty="0" smtClean="0"/>
              <a:t>Some states created </a:t>
            </a:r>
            <a:r>
              <a:rPr lang="en-US" sz="2400" u="sng" dirty="0" smtClean="0"/>
              <a:t>turnpikes</a:t>
            </a:r>
            <a:r>
              <a:rPr lang="en-US" sz="2400" dirty="0" smtClean="0"/>
              <a:t>, roads for which users had to pay a toll.</a:t>
            </a:r>
          </a:p>
          <a:p>
            <a:r>
              <a:rPr lang="en-US" sz="2400" dirty="0" smtClean="0"/>
              <a:t>The federal government built the </a:t>
            </a:r>
            <a:r>
              <a:rPr lang="en-US" sz="2400" u="sng" dirty="0" smtClean="0"/>
              <a:t>National Road </a:t>
            </a:r>
            <a:r>
              <a:rPr lang="en-US" sz="2400" dirty="0" smtClean="0"/>
              <a:t>that stretched from Maryland to Missouri.</a:t>
            </a:r>
            <a:endParaRPr lang="en-US" sz="2400" dirty="0"/>
          </a:p>
        </p:txBody>
      </p:sp>
      <p:pic>
        <p:nvPicPr>
          <p:cNvPr id="1026" name="Picture 2" descr="http://www.fhwa.dot.gov/publications/publicroads/06nov/images/wei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14600"/>
            <a:ext cx="383241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93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76400"/>
            <a:ext cx="4800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Water travel improves and expands.</a:t>
            </a:r>
          </a:p>
          <a:p>
            <a:r>
              <a:rPr lang="en-US" u="sng" dirty="0" smtClean="0"/>
              <a:t>Robert Fulton</a:t>
            </a:r>
            <a:r>
              <a:rPr lang="en-US" dirty="0" smtClean="0"/>
              <a:t> invents the </a:t>
            </a:r>
            <a:r>
              <a:rPr lang="en-US" u="sng" dirty="0" smtClean="0"/>
              <a:t>steamboat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Makes travel upstream easier and faster.</a:t>
            </a:r>
          </a:p>
          <a:p>
            <a:r>
              <a:rPr lang="en-US" dirty="0" smtClean="0"/>
              <a:t>Canals Boom:</a:t>
            </a:r>
          </a:p>
          <a:p>
            <a:r>
              <a:rPr lang="en-US" dirty="0" smtClean="0"/>
              <a:t>These man-made waterways connected various bodies of water, linking farmland in the West to the growing cities of the East.</a:t>
            </a:r>
          </a:p>
          <a:p>
            <a:r>
              <a:rPr lang="en-US" u="sng" dirty="0" smtClean="0"/>
              <a:t>Erie Canal</a:t>
            </a:r>
          </a:p>
          <a:p>
            <a:pPr lvl="1"/>
            <a:r>
              <a:rPr lang="en-US" dirty="0" smtClean="0"/>
              <a:t>Completed in 1825; fueled the growth of New York City and cities along its banks.</a:t>
            </a:r>
          </a:p>
          <a:p>
            <a:endParaRPr lang="en-US" dirty="0"/>
          </a:p>
        </p:txBody>
      </p:sp>
      <p:pic>
        <p:nvPicPr>
          <p:cNvPr id="2050" name="Picture 2" descr="http://maritimetexas.net/wordpress/wp-content/uploads/2009/01/clermont_illustration_-_robert_fulton_-_project_gutenberg_etext_151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3902697" cy="262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4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9807"/>
            <a:ext cx="8082232" cy="5943283"/>
          </a:xfrm>
        </p:spPr>
      </p:pic>
    </p:spTree>
    <p:extLst>
      <p:ext uri="{BB962C8B-B14F-4D97-AF65-F5344CB8AC3E}">
        <p14:creationId xmlns:p14="http://schemas.microsoft.com/office/powerpoint/2010/main" val="829334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804</TotalTime>
  <Words>715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Define the following (Google it) (15 min)</vt:lpstr>
      <vt:lpstr>The Transportation and Industrial Revolutions</vt:lpstr>
      <vt:lpstr>Georgia Standards</vt:lpstr>
      <vt:lpstr>Vocabulary</vt:lpstr>
      <vt:lpstr>Vocabulary</vt:lpstr>
      <vt:lpstr>Transportation Revolution</vt:lpstr>
      <vt:lpstr>Transportation Revolution</vt:lpstr>
      <vt:lpstr>Transportation Revolution</vt:lpstr>
      <vt:lpstr>PowerPoint Presentation</vt:lpstr>
      <vt:lpstr>The (2nd) Industrial Revolution</vt:lpstr>
      <vt:lpstr>Brain Pop</vt:lpstr>
      <vt:lpstr>Industrial Revolution</vt:lpstr>
      <vt:lpstr>Industrial Revolution</vt:lpstr>
      <vt:lpstr>Industrial Revolution</vt:lpstr>
      <vt:lpstr>Industrial Revolution</vt:lpstr>
      <vt:lpstr>“Manifest Destiny”</vt:lpstr>
      <vt:lpstr>Manifest Destiny</vt:lpstr>
      <vt:lpstr>PowerPoint Presentation</vt:lpstr>
      <vt:lpstr>Brain Pop</vt:lpstr>
      <vt:lpstr>Ticket Out the Door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Industrial Revolution</dc:title>
  <dc:creator>Brett Boisture</dc:creator>
  <cp:lastModifiedBy>Shaleita Cook</cp:lastModifiedBy>
  <cp:revision>17</cp:revision>
  <cp:lastPrinted>2015-02-03T16:55:50Z</cp:lastPrinted>
  <dcterms:created xsi:type="dcterms:W3CDTF">2012-09-10T00:05:59Z</dcterms:created>
  <dcterms:modified xsi:type="dcterms:W3CDTF">2015-09-10T15:39:50Z</dcterms:modified>
</cp:coreProperties>
</file>