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4" r:id="rId3"/>
    <p:sldId id="275" r:id="rId4"/>
    <p:sldId id="285" r:id="rId5"/>
    <p:sldId id="286" r:id="rId6"/>
    <p:sldId id="269" r:id="rId7"/>
    <p:sldId id="257" r:id="rId8"/>
    <p:sldId id="258" r:id="rId9"/>
    <p:sldId id="259" r:id="rId10"/>
    <p:sldId id="265" r:id="rId11"/>
    <p:sldId id="266" r:id="rId12"/>
    <p:sldId id="260" r:id="rId13"/>
    <p:sldId id="277" r:id="rId14"/>
    <p:sldId id="263" r:id="rId15"/>
    <p:sldId id="267" r:id="rId16"/>
    <p:sldId id="268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4D56-1553-44AC-851F-32EFBF59F9DB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6A601-908B-4066-B679-0BCF67F9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9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8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2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B909-3511-4A5C-8351-87F54738C8A7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BF81-CCFC-4690-BB7C-CBFDF83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88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BenFranklinDuplessis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en/1/16/Slave_Auction_Ad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c/ca/Triangle_trade2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 Development of British North America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/>
              <a:t>EQ: How did the American colonies change during British colonization?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groartist.com/Slave%20Ships%20and%20the%20Atlantic%20Crossing%20Middle%20Passage/images/CrossSection%20of%20Slave%20Ship,%201828%201829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7648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coveredhistories.org/images/passag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56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the 17</a:t>
            </a:r>
            <a:r>
              <a:rPr lang="en-US" baseline="30000" dirty="0" smtClean="0"/>
              <a:t>th</a:t>
            </a:r>
            <a:r>
              <a:rPr lang="en-US" dirty="0" smtClean="0"/>
              <a:t> - 19</a:t>
            </a:r>
            <a:r>
              <a:rPr lang="en-US" baseline="30000" dirty="0" smtClean="0"/>
              <a:t>th</a:t>
            </a:r>
            <a:r>
              <a:rPr lang="en-US" dirty="0" smtClean="0"/>
              <a:t> century, Europeans took more steps to dominate the rest of the world.</a:t>
            </a:r>
          </a:p>
          <a:p>
            <a:r>
              <a:rPr lang="en-US" dirty="0" smtClean="0"/>
              <a:t>They wanted to own the vast land and resources that other nations had to offer (IMPERIALISM)</a:t>
            </a:r>
          </a:p>
          <a:p>
            <a:r>
              <a:rPr lang="en-US" u="sng" dirty="0" smtClean="0"/>
              <a:t>Mercantilism</a:t>
            </a:r>
            <a:r>
              <a:rPr lang="en-US" dirty="0" smtClean="0"/>
              <a:t> – theory that the “mother country” gains financial benefits from its colonies at the colonies’ expense</a:t>
            </a:r>
          </a:p>
          <a:p>
            <a:r>
              <a:rPr lang="en-US" dirty="0" smtClean="0"/>
              <a:t>Consequently, as a nation became stronger through mercantilism, its enemies became weaker.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4303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The sun never sets on the British Empire.</a:t>
            </a:r>
          </a:p>
        </p:txBody>
      </p:sp>
      <p:pic>
        <p:nvPicPr>
          <p:cNvPr id="10243" name="Picture 5" descr="world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1534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1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British and the French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battle over colonies will force the British and the French to do battle for imperial control of those colonies.</a:t>
            </a:r>
          </a:p>
          <a:p>
            <a:r>
              <a:rPr lang="en-US" dirty="0" smtClean="0"/>
              <a:t>Part of that war will be fought for colonial rights to North America. </a:t>
            </a:r>
          </a:p>
          <a:p>
            <a:r>
              <a:rPr lang="en-US" dirty="0" smtClean="0"/>
              <a:t>In this country, it is known as “The French and Indian War”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londonrelocationservices.com/blog/wp-content/uploads/French-British-Fl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41" y="2057400"/>
            <a:ext cx="3680403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otallyhistory.com/wp-content/uploads/2011/06/French-Indian-War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9229"/>
            <a:ext cx="8775843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Developments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Franklin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the 1700’s, the life of Benjamin Franklin represented changes in society.</a:t>
            </a:r>
          </a:p>
          <a:p>
            <a:r>
              <a:rPr lang="en-US" dirty="0" smtClean="0"/>
              <a:t>Franklin was able to rise in society from a very poor, humble beginning to a life of wealth, accomplishment and fame.</a:t>
            </a:r>
          </a:p>
          <a:p>
            <a:r>
              <a:rPr lang="en-US" dirty="0" smtClean="0"/>
              <a:t>This upward move in society is called “</a:t>
            </a:r>
            <a:r>
              <a:rPr lang="en-US" u="sng" dirty="0" smtClean="0"/>
              <a:t>social mobility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Through his writings, Franklin promoted </a:t>
            </a:r>
            <a:r>
              <a:rPr lang="en-US" u="sng" dirty="0" smtClean="0"/>
              <a:t>individualism</a:t>
            </a:r>
            <a:r>
              <a:rPr lang="en-US" dirty="0" smtClean="0"/>
              <a:t>, in which he stressed the importance of individuals in society.</a:t>
            </a:r>
          </a:p>
          <a:p>
            <a:r>
              <a:rPr lang="en-US" dirty="0" smtClean="0"/>
              <a:t>This idea led to a shift in power from institutions (i.e. Church, monarch) to individuals (i.e. “common citizens”)</a:t>
            </a:r>
          </a:p>
          <a:p>
            <a:endParaRPr lang="en-US" dirty="0"/>
          </a:p>
        </p:txBody>
      </p:sp>
      <p:pic>
        <p:nvPicPr>
          <p:cNvPr id="4098" name="Picture 2" descr="http://upload.wikimedia.org/wikipedia/commons/thumb/c/cc/BenFranklinDuplessis.jpg/220px-BenFranklinDupless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81" y="1828800"/>
            <a:ext cx="31276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the 1700’s, American religion changed dramatically.</a:t>
            </a:r>
          </a:p>
          <a:p>
            <a:r>
              <a:rPr lang="en-US" dirty="0" smtClean="0"/>
              <a:t>During “</a:t>
            </a:r>
            <a:r>
              <a:rPr lang="en-US" u="sng" dirty="0" smtClean="0"/>
              <a:t>The Great Awakening</a:t>
            </a:r>
            <a:r>
              <a:rPr lang="en-US" dirty="0" smtClean="0"/>
              <a:t>”, the colonies experienced a dramatic increase in </a:t>
            </a:r>
            <a:r>
              <a:rPr lang="en-US" i="1" dirty="0" smtClean="0"/>
              <a:t>religion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period is best remembered for its preachers and their passionate, intense sermons.</a:t>
            </a:r>
          </a:p>
          <a:p>
            <a:r>
              <a:rPr lang="en-US" dirty="0" smtClean="0"/>
              <a:t>Sermons placed emphasis on individual religious experience rather than religious experience through church doctrine (beliefs).</a:t>
            </a:r>
          </a:p>
          <a:p>
            <a:r>
              <a:rPr lang="en-US" dirty="0" smtClean="0"/>
              <a:t>Laid the groundwork for the strong, religious origins in the fight for independence</a:t>
            </a:r>
          </a:p>
          <a:p>
            <a:r>
              <a:rPr lang="en-US" dirty="0" smtClean="0"/>
              <a:t>“If salvation was to be reached through personal understanding and interpretation (not mandated by the Church), shouldn’t government also be the same?”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1.assumption.edu/users/mcclymer/His130/P-H/greatawakening/whitfieldprea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SSUSH2 The student will trace the ways that the economy and society of British North America developed. </a:t>
            </a:r>
            <a:endParaRPr lang="en-US" dirty="0"/>
          </a:p>
          <a:p>
            <a:r>
              <a:rPr lang="en-US" dirty="0"/>
              <a:t>a. Explain the development of mercantilism and the trans-Atlantic trade. </a:t>
            </a:r>
          </a:p>
          <a:p>
            <a:r>
              <a:rPr lang="en-US" dirty="0"/>
              <a:t>b. Describe the Middle Passage, growth of the African population, and African-American culture. </a:t>
            </a:r>
          </a:p>
          <a:p>
            <a:r>
              <a:rPr lang="en-US" dirty="0"/>
              <a:t>c. Identify Benjamin Franklin as a symbol of social mobility and individualism. </a:t>
            </a:r>
          </a:p>
          <a:p>
            <a:r>
              <a:rPr lang="en-US" dirty="0"/>
              <a:t>d. Explain the significance of the Great Awakening.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irstboynton.com/wp-content/uploads/2011/08/great-awake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23289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Mercantilism</a:t>
            </a:r>
            <a:r>
              <a:rPr lang="en-US" dirty="0"/>
              <a:t>- system that the “mother country” gains financial benefits from its colonies at the colonies’ expense</a:t>
            </a:r>
          </a:p>
          <a:p>
            <a:r>
              <a:rPr lang="en-US" u="sng" dirty="0" smtClean="0"/>
              <a:t>Imperialism</a:t>
            </a:r>
            <a:r>
              <a:rPr lang="en-US" dirty="0" smtClean="0"/>
              <a:t>-</a:t>
            </a:r>
            <a:r>
              <a:rPr lang="en-US" dirty="0"/>
              <a:t>-Ruling over extensive territories or over colonies</a:t>
            </a:r>
          </a:p>
          <a:p>
            <a:r>
              <a:rPr lang="en-US" u="sng" dirty="0"/>
              <a:t>Individualism</a:t>
            </a:r>
            <a:r>
              <a:rPr lang="en-US" dirty="0"/>
              <a:t>-- Belief in the primary importance of the individual and in the virtues of self-reliance and personal independence</a:t>
            </a:r>
          </a:p>
          <a:p>
            <a:r>
              <a:rPr lang="en-US" u="sng" dirty="0"/>
              <a:t>Social Mobility- </a:t>
            </a:r>
            <a:r>
              <a:rPr lang="en-US" dirty="0"/>
              <a:t>an individual's social status can change throughout the course of his or her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143000"/>
            <a:ext cx="6039908" cy="452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203511" cy="63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6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Trans-Atlantic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Between 16</a:t>
            </a:r>
            <a:r>
              <a:rPr lang="en-US" baseline="30000" dirty="0" smtClean="0"/>
              <a:t>th</a:t>
            </a:r>
            <a:r>
              <a:rPr lang="en-US" dirty="0" smtClean="0"/>
              <a:t> and 19</a:t>
            </a:r>
            <a:r>
              <a:rPr lang="en-US" baseline="30000" dirty="0" smtClean="0"/>
              <a:t>th</a:t>
            </a:r>
            <a:r>
              <a:rPr lang="en-US" dirty="0" smtClean="0"/>
              <a:t> century, Europe exported over 12 million slaves across the Atlantic Ocean</a:t>
            </a:r>
          </a:p>
          <a:p>
            <a:r>
              <a:rPr lang="en-US" dirty="0" smtClean="0"/>
              <a:t>Africans enslaved other Africans</a:t>
            </a:r>
          </a:p>
          <a:p>
            <a:r>
              <a:rPr lang="en-US" dirty="0" smtClean="0"/>
              <a:t>Labor used on sugar, cocoa, coffee and cotton plantations.</a:t>
            </a:r>
          </a:p>
          <a:p>
            <a:endParaRPr lang="en-US" dirty="0"/>
          </a:p>
        </p:txBody>
      </p:sp>
      <p:pic>
        <p:nvPicPr>
          <p:cNvPr id="1026" name="Picture 2" descr="File:Slave Auction 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27673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Trans-Atlantic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953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Triangular trade </a:t>
            </a:r>
            <a:r>
              <a:rPr lang="en-US" dirty="0" smtClean="0"/>
              <a:t>–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Africa: </a:t>
            </a:r>
            <a:r>
              <a:rPr lang="en-US" b="1" dirty="0">
                <a:solidFill>
                  <a:srgbClr val="002060"/>
                </a:solidFill>
              </a:rPr>
              <a:t>S</a:t>
            </a:r>
            <a:r>
              <a:rPr lang="en-US" b="1" dirty="0" smtClean="0">
                <a:solidFill>
                  <a:srgbClr val="002060"/>
                </a:solidFill>
              </a:rPr>
              <a:t>laves to Americas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Americas: shipping raw goods in Europe (sugar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, cocoa, coffee and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cotton)</a:t>
            </a:r>
          </a:p>
          <a:p>
            <a:r>
              <a:rPr lang="en-US" dirty="0" smtClean="0"/>
              <a:t>Europe: selling goods back to Africa and Americas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File:Triangle trade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2672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Middle Passage”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voyage across the Atlantic Ocean on slave ships was known as the </a:t>
            </a:r>
            <a:r>
              <a:rPr lang="en-US" u="sng" dirty="0" smtClean="0"/>
              <a:t>Middle Passage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Conditions were horrific.  Slaves were chained and stacked on top of each other like cargo.</a:t>
            </a:r>
          </a:p>
          <a:p>
            <a:r>
              <a:rPr lang="en-US" dirty="0" smtClean="0"/>
              <a:t>Usually only half survived the two month journey.</a:t>
            </a:r>
          </a:p>
        </p:txBody>
      </p:sp>
      <p:pic>
        <p:nvPicPr>
          <p:cNvPr id="3074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114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609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Aharoni</vt:lpstr>
      <vt:lpstr>Arial</vt:lpstr>
      <vt:lpstr>Calibri</vt:lpstr>
      <vt:lpstr>Office Theme</vt:lpstr>
      <vt:lpstr>The Development of British North America</vt:lpstr>
      <vt:lpstr>Georgia Standards</vt:lpstr>
      <vt:lpstr>Vocabulary</vt:lpstr>
      <vt:lpstr>PowerPoint Presentation</vt:lpstr>
      <vt:lpstr>PowerPoint Presentation</vt:lpstr>
      <vt:lpstr>International Development</vt:lpstr>
      <vt:lpstr>Trans-Atlantic Trade</vt:lpstr>
      <vt:lpstr>Trans-Atlantic Trade</vt:lpstr>
      <vt:lpstr>“The Middle Passage”</vt:lpstr>
      <vt:lpstr>PowerPoint Presentation</vt:lpstr>
      <vt:lpstr>PowerPoint Presentation</vt:lpstr>
      <vt:lpstr>European Colonization</vt:lpstr>
      <vt:lpstr>The sun never sets on the British Empire.</vt:lpstr>
      <vt:lpstr>Answer: British and the French</vt:lpstr>
      <vt:lpstr>PowerPoint Presentation</vt:lpstr>
      <vt:lpstr>Domestic Developments</vt:lpstr>
      <vt:lpstr>Benjamin Franklin</vt:lpstr>
      <vt:lpstr>The Great Awakening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Colonization of Africa</dc:title>
  <dc:creator>Brett Boisture</dc:creator>
  <cp:lastModifiedBy>Shaleita Cook</cp:lastModifiedBy>
  <cp:revision>36</cp:revision>
  <cp:lastPrinted>2015-08-17T17:50:38Z</cp:lastPrinted>
  <dcterms:created xsi:type="dcterms:W3CDTF">2011-10-24T15:12:42Z</dcterms:created>
  <dcterms:modified xsi:type="dcterms:W3CDTF">2015-08-17T20:56:57Z</dcterms:modified>
</cp:coreProperties>
</file>